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4660"/>
  </p:normalViewPr>
  <p:slideViewPr>
    <p:cSldViewPr>
      <p:cViewPr varScale="1">
        <p:scale>
          <a:sx n="110" d="100"/>
          <a:sy n="110" d="100"/>
        </p:scale>
        <p:origin x="1626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DC4EE-E49A-44D9-9476-01EBD2AE1975}" type="datetimeFigureOut">
              <a:rPr lang="de-DE" smtClean="0"/>
              <a:t>18.07.2022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A23D-22F0-41DA-B705-285C2F16A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94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July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July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July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July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July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July 18,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July 18,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July 18,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July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July 18,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July 18,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July 18,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Netzwerk für Generationen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Kick-Off Treffen in Stuttgart</a:t>
            </a:r>
          </a:p>
        </p:txBody>
      </p:sp>
    </p:spTree>
    <p:extLst>
      <p:ext uri="{BB962C8B-B14F-4D97-AF65-F5344CB8AC3E}">
        <p14:creationId xmlns:p14="http://schemas.microsoft.com/office/powerpoint/2010/main" val="376193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 schaffen mehr !</a:t>
            </a:r>
            <a:r>
              <a:rPr lang="de-DE" sz="2800" dirty="0"/>
              <a:t>Was sagen die  über…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900" dirty="0"/>
              <a:t>Bedeutung eines Netzwerks</a:t>
            </a:r>
          </a:p>
          <a:p>
            <a:r>
              <a:rPr lang="de-DE" dirty="0"/>
              <a:t>&gt; für die gleiche Sache kämpfen</a:t>
            </a:r>
          </a:p>
          <a:p>
            <a:r>
              <a:rPr lang="de-DE" dirty="0"/>
              <a:t>&gt; Wir – Gefühl / Gemeinschaftsgefühl stärken</a:t>
            </a:r>
          </a:p>
          <a:p>
            <a:r>
              <a:rPr lang="de-DE" dirty="0"/>
              <a:t>&gt;Interaktiver Kommunikationsprozess - Was ist der Bedarf? Was tun wir?- Dialog </a:t>
            </a:r>
          </a:p>
          <a:p>
            <a:r>
              <a:rPr lang="de-DE" dirty="0"/>
              <a:t>&gt; Möglichkeiten für Beteiligung, Engagement sichtbar machen</a:t>
            </a:r>
          </a:p>
          <a:p>
            <a:r>
              <a:rPr lang="de-DE" dirty="0"/>
              <a:t>&gt; Übersicht über gegebene Strukturen </a:t>
            </a:r>
          </a:p>
          <a:p>
            <a:r>
              <a:rPr lang="de-DE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055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46687" y="3244334"/>
            <a:ext cx="345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https://youtu.be/vPGaFFHSRV4</a:t>
            </a:r>
          </a:p>
        </p:txBody>
      </p:sp>
      <p:sp>
        <p:nvSpPr>
          <p:cNvPr id="5" name="Rechteck 4"/>
          <p:cNvSpPr/>
          <p:nvPr/>
        </p:nvSpPr>
        <p:spPr>
          <a:xfrm>
            <a:off x="2846687" y="3244334"/>
            <a:ext cx="345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https://youtu.be/vPGaFFHSRV4</a:t>
            </a:r>
          </a:p>
        </p:txBody>
      </p:sp>
    </p:spTree>
    <p:extLst>
      <p:ext uri="{BB962C8B-B14F-4D97-AF65-F5344CB8AC3E}">
        <p14:creationId xmlns:p14="http://schemas.microsoft.com/office/powerpoint/2010/main" val="257686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06624"/>
          </a:xfrm>
        </p:spPr>
        <p:txBody>
          <a:bodyPr>
            <a:noAutofit/>
          </a:bodyPr>
          <a:lstStyle/>
          <a:p>
            <a:r>
              <a:rPr lang="de-DE" sz="4800" dirty="0"/>
              <a:t>Netzwerk für Generationen</a:t>
            </a:r>
            <a:br>
              <a:rPr lang="de-DE" sz="4800" dirty="0"/>
            </a:br>
            <a:endParaRPr lang="de-DE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528392"/>
          </a:xfrm>
        </p:spPr>
        <p:txBody>
          <a:bodyPr/>
          <a:lstStyle/>
          <a:p>
            <a:r>
              <a:rPr lang="de-DE" dirty="0"/>
              <a:t>Mit dem Programm Netzwerk für Generationen </a:t>
            </a:r>
            <a:r>
              <a:rPr lang="de-DE" b="1" dirty="0"/>
              <a:t>unterstützt</a:t>
            </a:r>
            <a:r>
              <a:rPr lang="de-DE" dirty="0"/>
              <a:t> die Baden-Württemberg Stiftung Gemeinden und Städte in Baden-Württemberg darin, </a:t>
            </a:r>
            <a:r>
              <a:rPr lang="de-DE" b="1" dirty="0"/>
              <a:t>generationenübergreifende Antworten auf aktuelle Herausforderungen</a:t>
            </a:r>
            <a:r>
              <a:rPr lang="de-DE" dirty="0"/>
              <a:t> für ein gutes Miteinander vor Ort zu finden. Durch kommunale Generationennetzwerke können vorhandene Kräfte aus Zivilgesellschaft, Politik, Wohlfahrt und Wirtschaft im Sozialraum aktiviert und gebündelt werden.</a:t>
            </a:r>
          </a:p>
        </p:txBody>
      </p:sp>
      <p:pic>
        <p:nvPicPr>
          <p:cNvPr id="1027" name="Picture 3" descr="C:\Users\Jörg\AppData\Local\Microsoft\Windows\INetCache\IE\OPWKNBML\community-419045_128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10" y="5013176"/>
            <a:ext cx="1948898" cy="16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4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Was tun wir also genau?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6745" y="2132856"/>
            <a:ext cx="8229600" cy="3631342"/>
          </a:xfrm>
        </p:spPr>
        <p:txBody>
          <a:bodyPr>
            <a:normAutofit/>
          </a:bodyPr>
          <a:lstStyle/>
          <a:p>
            <a:r>
              <a:rPr lang="de-DE" dirty="0"/>
              <a:t>Aufbau eines gemeinwohlorientierten Netzwerks, für eine Zukunft, die auf das Miteinander der Generationen baut.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6146" name="Picture 2" descr="C:\Users\Jörg\AppData\Local\Microsoft\Windows\INetCache\IE\L9VE8UVZ\die_grupp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466725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0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wird unterstützt?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00128"/>
          </a:xfrm>
        </p:spPr>
        <p:txBody>
          <a:bodyPr/>
          <a:lstStyle/>
          <a:p>
            <a:r>
              <a:rPr lang="de-DE" dirty="0"/>
              <a:t>1.Unterstützung durch Analyse und Beratungsleistung</a:t>
            </a:r>
          </a:p>
          <a:p>
            <a:r>
              <a:rPr lang="de-DE" dirty="0"/>
              <a:t>&gt; Checkliste : Was/ Wen gibt es bereits vor Ort-      			    Akteurs- Analyse/ Netzwerkanalyse</a:t>
            </a:r>
          </a:p>
          <a:p>
            <a:r>
              <a:rPr lang="de-DE" dirty="0"/>
              <a:t>                        Was/ Wer fehlt?</a:t>
            </a:r>
          </a:p>
          <a:p>
            <a:r>
              <a:rPr lang="de-DE" dirty="0"/>
              <a:t>2.Qualifizierung mit Schwerpunkt –Gemeinschaft stärken-</a:t>
            </a:r>
          </a:p>
          <a:p>
            <a:r>
              <a:rPr lang="de-DE" dirty="0"/>
              <a:t>&gt; Vermittlung von Wissen in der Projekt und            Netzwerkarbeit</a:t>
            </a:r>
          </a:p>
          <a:p>
            <a:r>
              <a:rPr lang="de-DE" dirty="0"/>
              <a:t>3. Vernetzung und gemeinsamer Austausch mit anderen Standorten im Programm</a:t>
            </a:r>
          </a:p>
          <a:p>
            <a:pPr lvl="5"/>
            <a:endParaRPr lang="de-DE" dirty="0"/>
          </a:p>
        </p:txBody>
      </p:sp>
      <p:pic>
        <p:nvPicPr>
          <p:cNvPr id="2050" name="Picture 2" descr="C:\Users\Jörg\AppData\Local\Microsoft\Windows\INetCache\IE\L9VE8UVZ\Erziehu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28014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7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Standorte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92226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&gt;Programm ist für insgesamt 6 Standorte ausgeschrieben</a:t>
            </a:r>
          </a:p>
          <a:p>
            <a:endParaRPr lang="de-DE" dirty="0"/>
          </a:p>
          <a:p>
            <a:r>
              <a:rPr lang="de-DE" dirty="0"/>
              <a:t>-Bad Friedrichshall</a:t>
            </a:r>
          </a:p>
          <a:p>
            <a:r>
              <a:rPr lang="de-DE" dirty="0"/>
              <a:t>-Dornstadt</a:t>
            </a:r>
          </a:p>
          <a:p>
            <a:r>
              <a:rPr lang="de-DE" dirty="0"/>
              <a:t>-Hilzingen</a:t>
            </a:r>
          </a:p>
          <a:p>
            <a:r>
              <a:rPr lang="de-DE" dirty="0"/>
              <a:t>-Mengen</a:t>
            </a:r>
          </a:p>
          <a:p>
            <a:r>
              <a:rPr lang="de-DE" dirty="0"/>
              <a:t>-</a:t>
            </a:r>
            <a:r>
              <a:rPr lang="de-DE" dirty="0" err="1"/>
              <a:t>Umkirch</a:t>
            </a:r>
            <a:endParaRPr lang="de-DE" dirty="0"/>
          </a:p>
          <a:p>
            <a:endParaRPr lang="de-DE" dirty="0"/>
          </a:p>
        </p:txBody>
      </p:sp>
      <p:pic>
        <p:nvPicPr>
          <p:cNvPr id="3074" name="Picture 2" descr="C:\Users\Jörg\AppData\Local\Microsoft\Windows\INetCache\IE\TVSNXUKG\128px-Wappen_Hilzinge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711275" cy="7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7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 Kick-Off-Treffen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 fontScale="92500" lnSpcReduction="10000"/>
          </a:bodyPr>
          <a:lstStyle/>
          <a:p>
            <a:r>
              <a:rPr lang="de-DE" sz="3200" b="1" dirty="0"/>
              <a:t>Begrüßung </a:t>
            </a:r>
            <a:r>
              <a:rPr lang="de-DE" b="1" dirty="0"/>
              <a:t> </a:t>
            </a:r>
            <a:r>
              <a:rPr lang="de-DE" dirty="0"/>
              <a:t>durch Birgit </a:t>
            </a:r>
            <a:r>
              <a:rPr lang="de-DE" dirty="0" err="1"/>
              <a:t>Pfitzenmaier</a:t>
            </a:r>
            <a:r>
              <a:rPr lang="de-DE" dirty="0"/>
              <a:t>, Baden- Württemberg Stiftung </a:t>
            </a:r>
          </a:p>
          <a:p>
            <a:r>
              <a:rPr lang="de-DE" dirty="0"/>
              <a:t>Dr. Stephanie </a:t>
            </a:r>
            <a:r>
              <a:rPr lang="de-DE" dirty="0" err="1"/>
              <a:t>Saleth</a:t>
            </a:r>
            <a:r>
              <a:rPr lang="de-DE" dirty="0"/>
              <a:t>, Familienforschung BW im Statistischen Landesamt</a:t>
            </a:r>
          </a:p>
          <a:p>
            <a:r>
              <a:rPr lang="de-DE" sz="3600" b="1" dirty="0"/>
              <a:t>Wohin geht die gemeinsame Reise?</a:t>
            </a:r>
          </a:p>
          <a:p>
            <a:r>
              <a:rPr lang="de-DE" dirty="0"/>
              <a:t>Das Programm –Netzwerk für Generationen im Überblick</a:t>
            </a:r>
          </a:p>
          <a:p>
            <a:r>
              <a:rPr lang="de-DE" sz="3600" b="1" dirty="0"/>
              <a:t>Kennenlernen und Zukunftsvision</a:t>
            </a:r>
            <a:endParaRPr lang="de-DE" dirty="0"/>
          </a:p>
          <a:p>
            <a:r>
              <a:rPr lang="de-DE" dirty="0"/>
              <a:t>Wie soll sich Ihre Kommune in den nächsten Jahren entwickeln? Austausch von Ideen und Wünschen</a:t>
            </a:r>
          </a:p>
          <a:p>
            <a:r>
              <a:rPr lang="de-DE" sz="3600" b="1" dirty="0"/>
              <a:t>Blick in die Praxis </a:t>
            </a:r>
            <a:r>
              <a:rPr lang="de-DE" dirty="0"/>
              <a:t>Gemeinde </a:t>
            </a:r>
            <a:r>
              <a:rPr lang="de-DE" dirty="0" err="1"/>
              <a:t>Berngau</a:t>
            </a:r>
            <a:r>
              <a:rPr lang="de-DE" dirty="0"/>
              <a:t> mit Wolfgang Wild als Bürgermeister a.D. und Christine Häring als Generationenmanagerin</a:t>
            </a:r>
          </a:p>
          <a:p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95811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Blick in die Praxis – Generationennetzwerk </a:t>
            </a:r>
            <a:r>
              <a:rPr lang="de-DE" dirty="0" err="1"/>
              <a:t>Berngau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656183" cy="173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31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Generationennetzwerk </a:t>
            </a:r>
            <a:r>
              <a:rPr lang="de-DE" dirty="0" err="1"/>
              <a:t>Berngau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4700" dirty="0"/>
              <a:t>Vorstellung - Aufgaben - Ziele                    </a:t>
            </a:r>
          </a:p>
          <a:p>
            <a:pPr marL="0" indent="0">
              <a:buNone/>
            </a:pPr>
            <a:r>
              <a:rPr lang="de-DE" dirty="0"/>
              <a:t>Im kommunal getragenen Generationennetzwerk </a:t>
            </a:r>
            <a:r>
              <a:rPr lang="de-DE" dirty="0" err="1"/>
              <a:t>Berngau</a:t>
            </a:r>
            <a:r>
              <a:rPr lang="de-DE" dirty="0"/>
              <a:t> werden neue Ideen und Strategien zur </a:t>
            </a:r>
            <a:r>
              <a:rPr lang="de-DE" b="1" dirty="0"/>
              <a:t>Integration</a:t>
            </a:r>
            <a:r>
              <a:rPr lang="de-DE" dirty="0"/>
              <a:t> und zum besseren </a:t>
            </a:r>
            <a:r>
              <a:rPr lang="de-DE" b="1" dirty="0"/>
              <a:t>Miteinander aller </a:t>
            </a:r>
            <a:r>
              <a:rPr lang="de-DE" dirty="0"/>
              <a:t>in </a:t>
            </a:r>
            <a:r>
              <a:rPr lang="de-DE" dirty="0" err="1"/>
              <a:t>Berngau</a:t>
            </a:r>
            <a:r>
              <a:rPr lang="de-DE" dirty="0"/>
              <a:t> </a:t>
            </a:r>
            <a:r>
              <a:rPr lang="de-DE" b="1" dirty="0"/>
              <a:t>lebenden Alters- und Bevölkerungsgruppen entwickelt</a:t>
            </a:r>
            <a:r>
              <a:rPr lang="de-DE" dirty="0"/>
              <a:t>, um dem </a:t>
            </a:r>
            <a:r>
              <a:rPr lang="de-DE" b="1" dirty="0"/>
              <a:t>demographischen Wandel</a:t>
            </a:r>
            <a:r>
              <a:rPr lang="de-DE" dirty="0"/>
              <a:t> ein Stück weit </a:t>
            </a:r>
            <a:r>
              <a:rPr lang="de-DE" b="1" dirty="0"/>
              <a:t>entgegenzuwirken</a:t>
            </a:r>
            <a:r>
              <a:rPr lang="de-DE" dirty="0"/>
              <a:t> und den </a:t>
            </a:r>
            <a:r>
              <a:rPr lang="de-DE" b="1" dirty="0"/>
              <a:t>sozialen Zusammenhalt in der Gemeinde zu verbessern</a:t>
            </a:r>
            <a:r>
              <a:rPr lang="de-DE" dirty="0"/>
              <a:t>. Es umfasst die inhaltliche Ausgestaltung der Jugendarbeit, die Weiterentwicklung der Familien-, Neubürger- und Seniorenarbeit,  sowie die Anpassung von sozialen Strukturen und Aktivitäten an die gesellschaftliche Entwicklung der Gemeinde </a:t>
            </a:r>
            <a:r>
              <a:rPr lang="de-DE" dirty="0" err="1"/>
              <a:t>Berngau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kommunalen Generationennetzwerk werden Strategien für eine professionelle und fundierte Jugendarbeit, neue Konzepte und Integrationsmöglichkeiten für alteingesessene und neu zugezogene Bevölkerungsgruppen, für Erwachsene und Senioren erarbeitet und umgesetzt .</a:t>
            </a:r>
          </a:p>
        </p:txBody>
      </p:sp>
    </p:spTree>
    <p:extLst>
      <p:ext uri="{BB962C8B-B14F-4D97-AF65-F5344CB8AC3E}">
        <p14:creationId xmlns:p14="http://schemas.microsoft.com/office/powerpoint/2010/main" val="98321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Wie machen die das?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484313"/>
            <a:ext cx="650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178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438</Words>
  <Application>Microsoft Office PowerPoint</Application>
  <PresentationFormat>Bildschirmpräsentation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Klarheit</vt:lpstr>
      <vt:lpstr>Netzwerk für Generationen</vt:lpstr>
      <vt:lpstr>Netzwerk für Generationen </vt:lpstr>
      <vt:lpstr>         Was tun wir also genau?</vt:lpstr>
      <vt:lpstr>Wie wird unterstützt?</vt:lpstr>
      <vt:lpstr>Standorte</vt:lpstr>
      <vt:lpstr>Programm Kick-Off-Treffen</vt:lpstr>
      <vt:lpstr>Blick in die Praxis – Generationennetzwerk Berngau</vt:lpstr>
      <vt:lpstr>Generationennetzwerk Berngau</vt:lpstr>
      <vt:lpstr>Wie machen die das?</vt:lpstr>
      <vt:lpstr>Viele schaffen mehr !Was sagen die  über…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Netzwerk für Generationen</dc:title>
  <dc:creator>Windows-Benutzer</dc:creator>
  <cp:lastModifiedBy>Manfred Hirner</cp:lastModifiedBy>
  <cp:revision>19</cp:revision>
  <dcterms:created xsi:type="dcterms:W3CDTF">2022-07-17T08:59:06Z</dcterms:created>
  <dcterms:modified xsi:type="dcterms:W3CDTF">2022-07-18T16:18:45Z</dcterms:modified>
</cp:coreProperties>
</file>